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4.jpg" ContentType="image/jpeg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sldIdLst>
    <p:sldId id="256" r:id="rId3"/>
    <p:sldId id="261" r:id="rId4"/>
    <p:sldId id="262" r:id="rId5"/>
    <p:sldId id="263" r:id="rId6"/>
    <p:sldId id="264" r:id="rId7"/>
  </p:sldIdLst>
  <p:sldSz cx="20104100" cy="11309350"/>
  <p:notesSz cx="20104100" cy="1130935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59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51" d="100"/>
          <a:sy n="51" d="100"/>
        </p:scale>
        <p:origin x="36" y="3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-kalkylblad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560675227364601E-2"/>
          <c:y val="1.97802197802198E-2"/>
          <c:w val="0.82393410744663098"/>
          <c:h val="0.8977595108303769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1E599F"/>
            </a:solidFill>
          </c:spPr>
          <c:invertIfNegative val="0"/>
          <c:cat>
            <c:strRef>
              <c:f>Blad1!$A$2:$A$5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Blad1!$B$2:$B$5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AF-4B0D-AD15-1006FBD8C975}"/>
            </c:ext>
          </c:extLst>
        </c:ser>
        <c:ser>
          <c:idx val="1"/>
          <c:order val="1"/>
          <c:tx>
            <c:strRef>
              <c:f>Blad1!$C$1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cat>
            <c:strRef>
              <c:f>Blad1!$A$2:$A$5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Blad1!$C$2:$C$5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4AF-4B0D-AD15-1006FBD8C9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45409800"/>
        <c:axId val="2146315576"/>
      </c:barChart>
      <c:catAx>
        <c:axId val="21454098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 cap="all" baseline="0">
                <a:latin typeface="Arial Black"/>
              </a:defRPr>
            </a:pPr>
            <a:endParaRPr lang="en-US"/>
          </a:p>
        </c:txPr>
        <c:crossAx val="2146315576"/>
        <c:crosses val="autoZero"/>
        <c:auto val="1"/>
        <c:lblAlgn val="ctr"/>
        <c:lblOffset val="100"/>
        <c:noMultiLvlLbl val="0"/>
      </c:catAx>
      <c:valAx>
        <c:axId val="21463155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latin typeface="Arial"/>
              </a:defRPr>
            </a:pPr>
            <a:endParaRPr lang="en-US"/>
          </a:p>
        </c:txPr>
        <c:crossAx val="2145409800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7558194237548204"/>
          <c:y val="0.80418653397492001"/>
          <c:w val="0.122834116739686"/>
          <c:h val="0.13770997375328101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en-US"/>
    </a:p>
  </c:txPr>
  <c:externalData r:id="rId1">
    <c:autoUpdate val="0"/>
  </c:externalData>
</c:chartSpace>
</file>

<file path=ppt/media/image2.jpg>
</file>

<file path=ppt/media/image3.jpg>
</file>

<file path=ppt/media/image4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14" name="Platshållare för text 2"/>
          <p:cNvSpPr>
            <a:spLocks noGrp="1"/>
          </p:cNvSpPr>
          <p:nvPr>
            <p:ph idx="1"/>
          </p:nvPr>
        </p:nvSpPr>
        <p:spPr>
          <a:xfrm>
            <a:off x="7004050" y="3216275"/>
            <a:ext cx="12095163" cy="6886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="1"/>
            </a:lvl1pPr>
            <a:lvl2pPr>
              <a:defRPr sz="1100"/>
            </a:lvl2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004888" y="2532063"/>
            <a:ext cx="8883650" cy="10541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1004888" y="3586163"/>
            <a:ext cx="8883650" cy="6516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10212388" y="2532063"/>
            <a:ext cx="8886825" cy="10541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10212388" y="3586163"/>
            <a:ext cx="8886825" cy="6516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3226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72763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26194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004888" y="450850"/>
            <a:ext cx="6615112" cy="19161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7859713" y="450850"/>
            <a:ext cx="11239500" cy="965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1004888" y="2366963"/>
            <a:ext cx="6615112" cy="77358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16497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40175" y="7916863"/>
            <a:ext cx="12063413" cy="9350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3940175" y="1011238"/>
            <a:ext cx="12063413" cy="6784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3940175" y="8851900"/>
            <a:ext cx="12063413" cy="1327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6251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78098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14576425" y="452438"/>
            <a:ext cx="4522788" cy="9650412"/>
          </a:xfrm>
        </p:spPr>
        <p:txBody>
          <a:bodyPr vert="eaVert"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1004888" y="452438"/>
            <a:ext cx="13419137" cy="9650412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39622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314126" y="314116"/>
            <a:ext cx="14143967" cy="106803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112269" y="314116"/>
            <a:ext cx="8677704" cy="106803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314126" y="314126"/>
            <a:ext cx="19476085" cy="10660380"/>
          </a:xfrm>
          <a:custGeom>
            <a:avLst/>
            <a:gdLst/>
            <a:ahLst/>
            <a:cxnLst/>
            <a:rect l="l" t="t" r="r" b="b"/>
            <a:pathLst>
              <a:path w="19476085" h="10660380">
                <a:moveTo>
                  <a:pt x="0" y="10660356"/>
                </a:moveTo>
                <a:lnTo>
                  <a:pt x="19475846" y="10660356"/>
                </a:lnTo>
                <a:lnTo>
                  <a:pt x="19475846" y="0"/>
                </a:lnTo>
                <a:lnTo>
                  <a:pt x="0" y="0"/>
                </a:lnTo>
                <a:lnTo>
                  <a:pt x="0" y="10660356"/>
                </a:lnTo>
                <a:close/>
              </a:path>
            </a:pathLst>
          </a:custGeom>
          <a:solidFill>
            <a:srgbClr val="000000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10/27/2022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10" name="Holder 3"/>
          <p:cNvSpPr>
            <a:spLocks noGrp="1"/>
          </p:cNvSpPr>
          <p:nvPr>
            <p:ph sz="half" idx="2"/>
          </p:nvPr>
        </p:nvSpPr>
        <p:spPr>
          <a:xfrm>
            <a:off x="298450" y="320675"/>
            <a:ext cx="19507200" cy="1066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10/27/2022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10/27/2022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10/27/2022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508125" y="3513138"/>
            <a:ext cx="17087850" cy="2424112"/>
          </a:xfr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3016250" y="6408738"/>
            <a:ext cx="14071600" cy="28908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format på underrubrik i bakgrunden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11667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294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587500" y="7267575"/>
            <a:ext cx="17089438" cy="224631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587500" y="4792663"/>
            <a:ext cx="17089438" cy="247491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5452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1004888" y="2638425"/>
            <a:ext cx="8970962" cy="7464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10128250" y="2638425"/>
            <a:ext cx="8970963" cy="7464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580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8328" y="896001"/>
            <a:ext cx="18067443" cy="5600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396875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cxnSp>
        <p:nvCxnSpPr>
          <p:cNvPr id="7" name="Rak 6"/>
          <p:cNvCxnSpPr/>
          <p:nvPr userDrawn="1"/>
        </p:nvCxnSpPr>
        <p:spPr>
          <a:xfrm>
            <a:off x="984250" y="1387475"/>
            <a:ext cx="17221200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Bildobjekt 7" descr="Sirius_RGB.eps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450" y="1006475"/>
            <a:ext cx="698952" cy="9906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1004888" y="452438"/>
            <a:ext cx="18094325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004888" y="2638425"/>
            <a:ext cx="18094325" cy="7464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1004888" y="10482263"/>
            <a:ext cx="4691062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4CE8C-FFE7-584B-ABA1-FAA98CBCD69C}" type="datetimeFigureOut">
              <a:rPr lang="sv-SE" smtClean="0"/>
              <a:t>2022-10-27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869113" y="10482263"/>
            <a:ext cx="6365875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14408150" y="10482263"/>
            <a:ext cx="4691063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3847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Sirius_GrafiskProfil_2018_PP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  <p:pic>
        <p:nvPicPr>
          <p:cNvPr id="2" name="Bildobjekt 1" descr="Sirius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0" y="2530475"/>
            <a:ext cx="3230410" cy="4578350"/>
          </a:xfrm>
          <a:prstGeom prst="rect">
            <a:avLst/>
          </a:prstGeom>
        </p:spPr>
      </p:pic>
      <p:sp>
        <p:nvSpPr>
          <p:cNvPr id="4" name="Rubrik 1"/>
          <p:cNvSpPr txBox="1">
            <a:spLocks/>
          </p:cNvSpPr>
          <p:nvPr/>
        </p:nvSpPr>
        <p:spPr>
          <a:xfrm>
            <a:off x="908050" y="8093075"/>
            <a:ext cx="17088486" cy="128921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7200" dirty="0">
                <a:solidFill>
                  <a:schemeClr val="bg1"/>
                </a:solidFill>
                <a:latin typeface="Arial Black"/>
                <a:cs typeface="Arial Black"/>
              </a:rPr>
              <a:t>PRESENTATIONSRUBRIK</a:t>
            </a:r>
          </a:p>
        </p:txBody>
      </p:sp>
      <p:sp>
        <p:nvSpPr>
          <p:cNvPr id="6" name="Rubrik 1"/>
          <p:cNvSpPr txBox="1">
            <a:spLocks/>
          </p:cNvSpPr>
          <p:nvPr/>
        </p:nvSpPr>
        <p:spPr>
          <a:xfrm>
            <a:off x="908050" y="9388475"/>
            <a:ext cx="17088486" cy="128921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2800" dirty="0">
                <a:solidFill>
                  <a:schemeClr val="bg1"/>
                </a:solidFill>
                <a:latin typeface="Arial"/>
                <a:cs typeface="Arial"/>
              </a:rPr>
              <a:t>EV. UNDERRUBRIK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/>
        </p:nvSpPr>
        <p:spPr>
          <a:xfrm>
            <a:off x="908050" y="766207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Arial Black"/>
                <a:cs typeface="Arial Black"/>
              </a:rPr>
              <a:t>IK SIRIUS</a:t>
            </a:r>
          </a:p>
        </p:txBody>
      </p:sp>
      <p:sp>
        <p:nvSpPr>
          <p:cNvPr id="5" name="textruta 4"/>
          <p:cNvSpPr txBox="1"/>
          <p:nvPr/>
        </p:nvSpPr>
        <p:spPr>
          <a:xfrm>
            <a:off x="908050" y="1006475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0" i="0" dirty="0">
                <a:latin typeface="Arial"/>
                <a:cs typeface="Arial"/>
              </a:rPr>
              <a:t>Presentationsrubrik</a:t>
            </a:r>
          </a:p>
        </p:txBody>
      </p:sp>
      <p:sp>
        <p:nvSpPr>
          <p:cNvPr id="3" name="textruta 2"/>
          <p:cNvSpPr txBox="1"/>
          <p:nvPr/>
        </p:nvSpPr>
        <p:spPr>
          <a:xfrm>
            <a:off x="908050" y="2835275"/>
            <a:ext cx="16916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7200" dirty="0">
                <a:latin typeface="Arial Black" panose="020B0A04020102020204" pitchFamily="34" charset="0"/>
              </a:rPr>
              <a:t>HEJ OCH </a:t>
            </a:r>
          </a:p>
          <a:p>
            <a:r>
              <a:rPr lang="sv-SE" sz="7200" dirty="0">
                <a:latin typeface="Arial Black" panose="020B0A04020102020204" pitchFamily="34" charset="0"/>
              </a:rPr>
              <a:t>VÄLKOMMEN</a:t>
            </a:r>
          </a:p>
        </p:txBody>
      </p:sp>
      <p:sp>
        <p:nvSpPr>
          <p:cNvPr id="7" name="textruta 6"/>
          <p:cNvSpPr txBox="1"/>
          <p:nvPr/>
        </p:nvSpPr>
        <p:spPr>
          <a:xfrm>
            <a:off x="793750" y="6111875"/>
            <a:ext cx="8153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b="1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 är en utfyllnadstext från tryck- och förlagsindustrin.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har varit standard ända sedan 1500-talet, när en okänd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boksättare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tog att antal bokstäver och blandade dem för att göra ett provexemplar av en bok.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har inte bara överlevt fem århundraden, utan även övergången till elektronisk typografi utan större förändringar. Det blev allmänt känt på 1960-talet i samband med lanseringen av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Letraset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-ark med avsnitt av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, och senare med mjukvaror som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Aldus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PageMaker.</a:t>
            </a:r>
          </a:p>
        </p:txBody>
      </p:sp>
    </p:spTree>
    <p:extLst>
      <p:ext uri="{BB962C8B-B14F-4D97-AF65-F5344CB8AC3E}">
        <p14:creationId xmlns:p14="http://schemas.microsoft.com/office/powerpoint/2010/main" val="746808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/>
        </p:nvSpPr>
        <p:spPr>
          <a:xfrm>
            <a:off x="908050" y="766207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Arial Black"/>
                <a:cs typeface="Arial Black"/>
              </a:rPr>
              <a:t>IK SIRIUS</a:t>
            </a:r>
          </a:p>
        </p:txBody>
      </p:sp>
      <p:sp>
        <p:nvSpPr>
          <p:cNvPr id="5" name="textruta 4"/>
          <p:cNvSpPr txBox="1"/>
          <p:nvPr/>
        </p:nvSpPr>
        <p:spPr>
          <a:xfrm>
            <a:off x="908050" y="1006475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0" i="0" dirty="0">
                <a:latin typeface="Vitesse Sans Book" pitchFamily="50" charset="0"/>
                <a:cs typeface="Arial"/>
              </a:rPr>
              <a:t>Presentationsrubrik</a:t>
            </a:r>
          </a:p>
        </p:txBody>
      </p:sp>
      <p:sp>
        <p:nvSpPr>
          <p:cNvPr id="2" name="textruta 1"/>
          <p:cNvSpPr txBox="1"/>
          <p:nvPr/>
        </p:nvSpPr>
        <p:spPr>
          <a:xfrm>
            <a:off x="1289050" y="2987675"/>
            <a:ext cx="8153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 är en utfyllnadstext från tryck- och förlagsindustrin.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har varit standard ända sedan 1500-talet, när en okänd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boksättare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tog att antal bokstäver och blandade dem för att göra ett provexemplar av en bok.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har inte bara överlevt fem århundraden, utan även övergången till elektronisk typografi utan större förändringar. Det blev allmänt känt på 1960-talet i samband med lanseringen av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Letraset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-ark med avsnitt av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, och senare med mjukvaror som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Aldus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PageMaker.</a:t>
            </a:r>
          </a:p>
        </p:txBody>
      </p:sp>
      <p:sp>
        <p:nvSpPr>
          <p:cNvPr id="8" name="textruta 7"/>
          <p:cNvSpPr txBox="1"/>
          <p:nvPr/>
        </p:nvSpPr>
        <p:spPr>
          <a:xfrm>
            <a:off x="9823450" y="2835275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ruta 10"/>
          <p:cNvSpPr txBox="1"/>
          <p:nvPr/>
        </p:nvSpPr>
        <p:spPr>
          <a:xfrm>
            <a:off x="14090650" y="2837154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703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/>
        </p:nvSpPr>
        <p:spPr>
          <a:xfrm>
            <a:off x="908050" y="766207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Arial Black"/>
                <a:cs typeface="Arial Black"/>
              </a:rPr>
              <a:t>IK SIRIUS</a:t>
            </a:r>
          </a:p>
        </p:txBody>
      </p:sp>
      <p:sp>
        <p:nvSpPr>
          <p:cNvPr id="5" name="textruta 4"/>
          <p:cNvSpPr txBox="1"/>
          <p:nvPr/>
        </p:nvSpPr>
        <p:spPr>
          <a:xfrm>
            <a:off x="908050" y="1006475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0" i="0" dirty="0">
                <a:latin typeface="Arial"/>
                <a:cs typeface="Arial"/>
              </a:rPr>
              <a:t>Presentationsrubrik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7270361"/>
              </p:ext>
            </p:extLst>
          </p:nvPr>
        </p:nvGraphicFramePr>
        <p:xfrm>
          <a:off x="1060451" y="3673475"/>
          <a:ext cx="8017976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ruta 10"/>
          <p:cNvSpPr txBox="1"/>
          <p:nvPr/>
        </p:nvSpPr>
        <p:spPr>
          <a:xfrm>
            <a:off x="9823450" y="2835275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ruta 11"/>
          <p:cNvSpPr txBox="1"/>
          <p:nvPr/>
        </p:nvSpPr>
        <p:spPr>
          <a:xfrm>
            <a:off x="14090650" y="2837154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2826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7" name="Platshållare för innehåll 6" descr="36815834675_b79acd027b_o.jpg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4" t="11147" r="200" b="11715"/>
          <a:stretch/>
        </p:blipFill>
        <p:spPr/>
      </p:pic>
      <p:sp>
        <p:nvSpPr>
          <p:cNvPr id="9" name="textruta 8"/>
          <p:cNvSpPr txBox="1"/>
          <p:nvPr/>
        </p:nvSpPr>
        <p:spPr>
          <a:xfrm>
            <a:off x="908050" y="766207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rgbClr val="FFFFFF"/>
                </a:solidFill>
                <a:latin typeface="Arial Black"/>
                <a:cs typeface="Arial Black"/>
              </a:rPr>
              <a:t>IK SIRIUS</a:t>
            </a:r>
          </a:p>
        </p:txBody>
      </p:sp>
      <p:sp>
        <p:nvSpPr>
          <p:cNvPr id="10" name="textruta 9"/>
          <p:cNvSpPr txBox="1"/>
          <p:nvPr/>
        </p:nvSpPr>
        <p:spPr>
          <a:xfrm>
            <a:off x="908050" y="1006475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0" i="0" dirty="0">
                <a:solidFill>
                  <a:srgbClr val="FFFFFF"/>
                </a:solidFill>
                <a:latin typeface="Arial"/>
                <a:cs typeface="Arial"/>
              </a:rPr>
              <a:t>Presentationsrubrik</a:t>
            </a:r>
          </a:p>
        </p:txBody>
      </p:sp>
      <p:cxnSp>
        <p:nvCxnSpPr>
          <p:cNvPr id="11" name="Rak 10"/>
          <p:cNvCxnSpPr/>
          <p:nvPr/>
        </p:nvCxnSpPr>
        <p:spPr>
          <a:xfrm>
            <a:off x="984250" y="1387475"/>
            <a:ext cx="172212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Bildobjekt 11" descr="Sirius_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450" y="1006475"/>
            <a:ext cx="698952" cy="990600"/>
          </a:xfrm>
          <a:prstGeom prst="rect">
            <a:avLst/>
          </a:prstGeom>
        </p:spPr>
      </p:pic>
      <p:sp>
        <p:nvSpPr>
          <p:cNvPr id="15" name="textruta 14"/>
          <p:cNvSpPr txBox="1"/>
          <p:nvPr/>
        </p:nvSpPr>
        <p:spPr>
          <a:xfrm>
            <a:off x="9137650" y="3500806"/>
            <a:ext cx="1691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7200" dirty="0">
                <a:solidFill>
                  <a:schemeClr val="bg1"/>
                </a:solidFill>
                <a:latin typeface="Arial Black" panose="020B0A04020102020204" pitchFamily="34" charset="0"/>
              </a:rPr>
              <a:t>RUBRIK</a:t>
            </a:r>
          </a:p>
        </p:txBody>
      </p:sp>
      <p:sp>
        <p:nvSpPr>
          <p:cNvPr id="18" name="textruta 17"/>
          <p:cNvSpPr txBox="1"/>
          <p:nvPr/>
        </p:nvSpPr>
        <p:spPr>
          <a:xfrm>
            <a:off x="9213850" y="4740275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ruta 18"/>
          <p:cNvSpPr txBox="1"/>
          <p:nvPr/>
        </p:nvSpPr>
        <p:spPr>
          <a:xfrm>
            <a:off x="13481050" y="4742154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413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npassad formgivn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</TotalTime>
  <Words>630</Words>
  <Application>Microsoft Office PowerPoint</Application>
  <PresentationFormat>Custom</PresentationFormat>
  <Paragraphs>63</Paragraphs>
  <Slides>5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7" baseType="lpstr">
      <vt:lpstr>Office Theme</vt:lpstr>
      <vt:lpstr>Anpassad formgivning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Cilla Fischer</dc:creator>
  <cp:lastModifiedBy>Cilla Fischer</cp:lastModifiedBy>
  <cp:revision>14</cp:revision>
  <dcterms:created xsi:type="dcterms:W3CDTF">2018-04-25T07:32:07Z</dcterms:created>
  <dcterms:modified xsi:type="dcterms:W3CDTF">2022-10-27T09:13:10Z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2018-04-25T00:00:00Z</vt:filetime>
  </property>
  <property fmtid="{D5CDD505-2E9C-101B-9397-08002B2CF9AE}" pid="3" name="Creator">
    <vt:lpwstr>Adobe InDesign CC 13.0 (Macintosh)</vt:lpwstr>
  </property>
  <property fmtid="{D5CDD505-2E9C-101B-9397-08002B2CF9AE}" pid="4" name="LastSaved">
    <vt:filetime>2018-04-25T00:00:00Z</vt:filetime>
  </property>
</Properties>
</file>